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2" r:id="rId1"/>
  </p:sldMasterIdLst>
  <p:notesMasterIdLst>
    <p:notesMasterId r:id="rId10"/>
  </p:notesMasterIdLst>
  <p:handoutMasterIdLst>
    <p:handoutMasterId r:id="rId11"/>
  </p:handoutMasterIdLst>
  <p:sldIdLst>
    <p:sldId id="349" r:id="rId2"/>
    <p:sldId id="341" r:id="rId3"/>
    <p:sldId id="342" r:id="rId4"/>
    <p:sldId id="345" r:id="rId5"/>
    <p:sldId id="343" r:id="rId6"/>
    <p:sldId id="344" r:id="rId7"/>
    <p:sldId id="350" r:id="rId8"/>
    <p:sldId id="340" r:id="rId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5FA"/>
    <a:srgbClr val="55BFFF"/>
    <a:srgbClr val="DFF3F9"/>
    <a:srgbClr val="63B0D7"/>
    <a:srgbClr val="4EA6D2"/>
    <a:srgbClr val="66B2D8"/>
    <a:srgbClr val="6CB5DA"/>
    <a:srgbClr val="74B9DC"/>
    <a:srgbClr val="66B5D8"/>
    <a:srgbClr val="74B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>
      <p:cViewPr varScale="1">
        <p:scale>
          <a:sx n="83" d="100"/>
          <a:sy n="83" d="100"/>
        </p:scale>
        <p:origin x="84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85A202E-B08C-4152-B445-6FEDB6006594}" type="datetimeFigureOut">
              <a:rPr lang="en-US" altLang="en-US"/>
              <a:pPr>
                <a:defRPr/>
              </a:pPr>
              <a:t>6/9/2023</a:t>
            </a:fld>
            <a:endParaRPr lang="en-US" alt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E3F9F5-A7F4-4B23-9FB0-780F2D97C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816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D834123D-086F-402E-B7C0-8B2E14276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137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440F92C8-2805-4B85-93EF-67C68AE0133F}" type="slidenum">
              <a:rPr lang="en-US" altLang="en-US"/>
              <a:pPr defTabSz="914400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30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E174E-3665-4A41-83EE-1A18684ED123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E69E-0C56-4230-9EB2-A6BA20BBECD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248586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1809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626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0533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7309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7460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9084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D152B5-5744-4C57-910F-6AC08EF809C9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1478-C8C0-4188-A823-DD43956C11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325083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BEB06-E688-4E0B-9EB9-284FB8BEC248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2E86-56A4-4770-96A2-AA1183C8FC7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538432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AA548-8FF9-49EA-81AA-DDC46BDFD678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96944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D810B-DA6C-4D4C-924C-111E7B7B91A1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9E06-8A7D-4D0F-8C0D-5CB1FEDBA6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577812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C0F59-8F1B-4B0A-9233-B764CAD76D6B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8B5EF-8173-49C4-A898-60D342A390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766316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6DA9A-AEC7-4363-9D1C-D38984C94311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7318-5522-4B9C-AAE5-2789A1C3DA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773926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9AE71-69C7-45A8-8D56-5E68B4FF68F9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DE02-0E32-40BC-B86F-CBACF530B7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219965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CE4EA-CA30-4854-860E-9D098751D164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5D8A-CB60-4802-8AFB-BC4A4B7DD3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402077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95A29-35C0-429B-87FF-0336BE86FC78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4BCA-E2B7-423E-ADF5-46BB557841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760866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692293-5BEF-4808-829F-72BAB5788A26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2B949-F1C7-459B-B0BF-A4BCC2E300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929121"/>
      </p:ext>
    </p:extLst>
  </p:cSld>
  <p:clrMapOvr>
    <a:masterClrMapping/>
  </p:clrMapOvr>
  <p:transition>
    <p:cover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E6F5FA"/>
            </a:gs>
            <a:gs pos="100000">
              <a:srgbClr val="55B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DDB687-757E-42FC-8DE6-561A99B97BEA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07770C3-01D4-4522-AF51-C16DC69046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76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  <p:sldLayoutId id="2147484317" r:id="rId15"/>
    <p:sldLayoutId id="2147484318" r:id="rId16"/>
    <p:sldLayoutId id="2147484319" r:id="rId17"/>
  </p:sldLayoutIdLst>
  <p:transition>
    <p:cover dir="d"/>
  </p:transition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773338" cy="159617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BUY PPT</a:t>
            </a:r>
            <a:br>
              <a:rPr lang="en-US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1600" cap="none" dirty="0">
                <a:solidFill>
                  <a:srgbClr val="002060"/>
                </a:solidFill>
                <a:latin typeface="Arial Black" panose="020B0A04020102020204" pitchFamily="34" charset="0"/>
              </a:rPr>
              <a:t>Ref. Website – anatomyandme.com</a:t>
            </a:r>
            <a:endParaRPr lang="en-IN" sz="1600" cap="none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AA548-8FF9-49EA-81AA-DDC46BDFD678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427155"/>
      </p:ext>
    </p:extLst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/>
          </p:cNvSpPr>
          <p:nvPr>
            <p:ph type="ctrTitle"/>
          </p:nvPr>
        </p:nvSpPr>
        <p:spPr>
          <a:xfrm>
            <a:off x="1066800" y="1981200"/>
            <a:ext cx="7543800" cy="2590800"/>
          </a:xfrm>
        </p:spPr>
        <p:txBody>
          <a:bodyPr>
            <a:normAutofit/>
          </a:bodyPr>
          <a:lstStyle/>
          <a:p>
            <a:pPr algn="r">
              <a:buClr>
                <a:schemeClr val="accent6">
                  <a:lumMod val="75000"/>
                </a:schemeClr>
              </a:buClr>
              <a:defRPr/>
            </a:pPr>
            <a:r>
              <a:rPr lang="en-IN" sz="6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SCALP</a:t>
            </a:r>
            <a:br>
              <a:rPr lang="en-IN" sz="60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en-US" altLang="en-US" sz="27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altLang="en-US" sz="27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</a:br>
            <a:r>
              <a:rPr lang="en-US" alt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Dr. ,</a:t>
            </a:r>
            <a:r>
              <a:rPr lang="en-US" altLang="en-US" sz="27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altLang="en-US" sz="27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</a:br>
            <a:r>
              <a:rPr lang="en-US" altLang="en-US" sz="27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PROFESSOR, DEPT. OF  ANATOMY.</a:t>
            </a:r>
          </a:p>
        </p:txBody>
      </p:sp>
    </p:spTree>
    <p:extLst>
      <p:ext uri="{BB962C8B-B14F-4D97-AF65-F5344CB8AC3E}">
        <p14:creationId xmlns:p14="http://schemas.microsoft.com/office/powerpoint/2010/main" val="37699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COMPETENCIES  :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AN 27.1.2, AN 27.1.3, AN 27.1.4, AN 27.2.1, AN 27.2.2. </a:t>
            </a:r>
            <a:endParaRPr lang="en-IN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438400"/>
            <a:ext cx="8534400" cy="403859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SPECIFIC LEARNING OBJECTIVES: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At the end of the class the student must be able to understand the following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Layers of skull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Clinical significance regarding each layer of scalp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Demonstrate Scalp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IN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/>
          <a:lstStyle/>
          <a:p>
            <a:fld id="{4F2E2885-2AA5-4CF6-A14B-A3720E58A3F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4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833" t="15926" r="4167" b="32223"/>
          <a:stretch/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3" t="15926" r="4167" b="32223"/>
          <a:stretch/>
        </p:blipFill>
        <p:spPr>
          <a:xfrm>
            <a:off x="35858" y="8964"/>
            <a:ext cx="9063223" cy="67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932" t="41067" r="4814" b="8617"/>
          <a:stretch/>
        </p:blipFill>
        <p:spPr>
          <a:xfrm>
            <a:off x="17928" y="31376"/>
            <a:ext cx="8978549" cy="67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773338" cy="1596177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BUY PPT</a:t>
            </a:r>
            <a:br>
              <a:rPr lang="en-US" sz="6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en-US" sz="1600" cap="none" dirty="0">
                <a:solidFill>
                  <a:srgbClr val="002060"/>
                </a:solidFill>
                <a:latin typeface="Arial Black" panose="020B0A04020102020204" pitchFamily="34" charset="0"/>
              </a:rPr>
              <a:t>Ref. Website – anatomyandme.com</a:t>
            </a:r>
            <a:endParaRPr lang="en-IN" sz="1600" cap="none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AA548-8FF9-49EA-81AA-DDC46BDFD678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821321"/>
      </p:ext>
    </p:extLst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AA548-8FF9-49EA-81AA-DDC46BDFD678}" type="datetime1">
              <a:rPr lang="en-US" smtClean="0"/>
              <a:pPr>
                <a:defRPr/>
              </a:pPr>
              <a:t>6/9/2023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2885-2AA5-4CF6-A14B-A3720E58A3F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3657600"/>
            <a:ext cx="5639268" cy="1300295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END</a:t>
            </a:r>
            <a:endParaRPr lang="en-US" sz="8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1545</TotalTime>
  <Words>65</Words>
  <Application>Microsoft Office PowerPoint</Application>
  <PresentationFormat>On-screen Show (4:3)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Courier New</vt:lpstr>
      <vt:lpstr>Tw Cen MT</vt:lpstr>
      <vt:lpstr>Droplet</vt:lpstr>
      <vt:lpstr>BUY PPT Ref. Website – anatomyandme.com</vt:lpstr>
      <vt:lpstr>SCALP  Dr. , PROFESSOR, DEPT. OF  ANATOMY.</vt:lpstr>
      <vt:lpstr>COMPETENCIES  :AN 27.1.2, AN 27.1.3, AN 27.1.4, AN 27.2.1, AN 27.2.2. </vt:lpstr>
      <vt:lpstr>PowerPoint Presentation</vt:lpstr>
      <vt:lpstr>PowerPoint Presentation</vt:lpstr>
      <vt:lpstr>PowerPoint Presentation</vt:lpstr>
      <vt:lpstr>BUY PPT Ref. Website – anatomyandme.com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The Human Digestive System</dc:title>
  <dc:creator>Parent education</dc:creator>
  <cp:lastModifiedBy>Microsoft account</cp:lastModifiedBy>
  <cp:revision>162</cp:revision>
  <dcterms:created xsi:type="dcterms:W3CDTF">2003-12-02T03:33:23Z</dcterms:created>
  <dcterms:modified xsi:type="dcterms:W3CDTF">2023-06-09T14:11:58Z</dcterms:modified>
</cp:coreProperties>
</file>